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60"/>
  </p:normalViewPr>
  <p:slideViewPr>
    <p:cSldViewPr>
      <p:cViewPr varScale="1">
        <p:scale>
          <a:sx n="117" d="100"/>
          <a:sy n="117" d="100"/>
        </p:scale>
        <p:origin x="-146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59613-3DE7-472D-BBB5-9734E64F72B4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4889E-42E3-4515-B927-C53DA3C3C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7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6461B-85BB-4AD3-8C3D-825B2BA47C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6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C87C3-1C63-4E5C-8590-24E2D65256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9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1045-3EFB-4921-A374-3A2BDD6DBF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6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DA6B7-1CB5-45B5-85AC-62DC665F56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9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BAB6B-9A90-4701-A4E6-D5FD8C8D0D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78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54DB9-2A5E-483F-8B57-09474F5171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28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CE6B7-12C4-4E0E-A84A-5E02945AE3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68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BD441-F712-4890-9BEC-6BE3D39AA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FA81-6C74-46C6-BD8F-44E13F1B1A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1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88B0C-8F03-455E-A52C-FDA20CC53B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0847D-CDFC-4A38-AD0A-6A7FD7BAE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3120"/>
            <a:ext cx="2895600" cy="2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haroni" pitchFamily="2" charset="-79"/>
                <a:cs typeface="Aharoni" pitchFamily="2" charset="-79"/>
              </a:defRPr>
            </a:lvl1pPr>
          </a:lstStyle>
          <a:p>
            <a:pPr>
              <a:defRPr/>
            </a:pPr>
            <a:r>
              <a:rPr lang="en-GB" dirty="0" smtClean="0"/>
              <a:t>www.interactive-maths.com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8A21DF-9116-44DE-BE4B-1927630E5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6992" cy="593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1050" y="3500438"/>
            <a:ext cx="4800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Template </a:t>
            </a:r>
            <a:endParaRPr lang="en-GB" sz="4400" dirty="0">
              <a:solidFill>
                <a:srgbClr val="FFFF66"/>
              </a:solidFill>
              <a:latin typeface="Arial" charset="0"/>
              <a:cs typeface="Arial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11188" y="260350"/>
            <a:ext cx="79930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5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Who Wants To Be A Millionaire?</a:t>
            </a:r>
            <a:endParaRPr lang="en-US" sz="50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 -5,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 -3 and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 -4, what is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15</a:t>
            </a:r>
            <a:r>
              <a:rPr lang="en-US" sz="5400" smtClean="0">
                <a:latin typeface="Arial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-1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 -5,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 -3 and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 -4, what is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15</a:t>
            </a:r>
            <a:r>
              <a:rPr lang="en-US" sz="5400" smtClean="0">
                <a:latin typeface="Arial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-1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Simplify:</a:t>
            </a:r>
            <a:br>
              <a:rPr lang="en-GB" sz="5000" smtClean="0">
                <a:solidFill>
                  <a:schemeClr val="bg1"/>
                </a:solidFill>
                <a:latin typeface="Arial" charset="0"/>
              </a:rPr>
            </a:b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p</a:t>
            </a:r>
            <a:endParaRPr lang="en-US" sz="5000" i="1" baseline="30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4</a:t>
            </a:r>
            <a:endParaRPr lang="en-US" sz="5400" baseline="300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US" sz="5400" baseline="30000" smtClean="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Simplify:</a:t>
            </a:r>
            <a:br>
              <a:rPr lang="en-GB" sz="5000" smtClean="0">
                <a:solidFill>
                  <a:schemeClr val="bg1"/>
                </a:solidFill>
                <a:latin typeface="Arial" charset="0"/>
              </a:rPr>
            </a:b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p</a:t>
            </a:r>
            <a:endParaRPr lang="en-US" sz="5000" i="1" baseline="30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sz="5400" smtClean="0">
                <a:latin typeface="Arial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US" sz="5400" baseline="30000" smtClean="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GB" smtClean="0">
                <a:solidFill>
                  <a:schemeClr val="bg1"/>
                </a:solidFill>
                <a:latin typeface="Arial" charset="0"/>
              </a:rPr>
            </a:b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Simplify:</a:t>
            </a:r>
            <a:br>
              <a:rPr lang="en-GB" sz="4800" smtClean="0">
                <a:solidFill>
                  <a:schemeClr val="bg1"/>
                </a:solidFill>
                <a:latin typeface="Arial" charset="0"/>
              </a:rPr>
            </a:b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p</a:t>
            </a:r>
            <a:br>
              <a:rPr lang="en-GB" sz="4800" i="1" smtClean="0">
                <a:solidFill>
                  <a:schemeClr val="bg1"/>
                </a:solidFill>
                <a:latin typeface="Arial" charset="0"/>
              </a:rPr>
            </a:br>
            <a:endParaRPr lang="en-US" sz="4800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4800" baseline="30000" smtClean="0">
                <a:solidFill>
                  <a:schemeClr val="bg1"/>
                </a:solidFill>
                <a:latin typeface="Arial" charset="0"/>
              </a:rPr>
              <a:t>4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US" sz="5400" baseline="30000" smtClean="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none of the above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Simplify:</a:t>
            </a:r>
            <a:br>
              <a:rPr lang="en-GB" smtClean="0">
                <a:solidFill>
                  <a:schemeClr val="bg1"/>
                </a:solidFill>
                <a:latin typeface="Arial" charset="0"/>
              </a:rPr>
            </a:br>
            <a:r>
              <a:rPr lang="en-GB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GB" smtClean="0">
                <a:solidFill>
                  <a:schemeClr val="bg1"/>
                </a:solidFill>
                <a:latin typeface="Arial" charset="0"/>
              </a:rPr>
            </a:b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4</a:t>
            </a:r>
            <a:endParaRPr lang="en-US" sz="5400" baseline="300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p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US" sz="5400" baseline="30000" smtClean="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none of the above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Simplify 5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+ 3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f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+ 4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+ 2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2</a:t>
            </a:r>
            <a:endParaRPr lang="en-US" sz="5400" baseline="300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14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Simplify 5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+ 3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f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+ 4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+ 2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2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14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Simplify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- 3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- 4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+ 2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-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+ 5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f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9750" y="371633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Simplify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- 3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- 4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+ 2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-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f</a:t>
            </a:r>
            <a:endParaRPr lang="en-US" sz="5400" i="1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+ 5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f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=5,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=3 and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=4, what is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 = 5, what is 4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45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1.25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975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975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 = 5, what is 4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45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1.25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36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 = -5, what is -4</a:t>
            </a:r>
            <a:r>
              <a:rPr lang="en-GB" sz="36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36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-20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-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975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975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36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 = -5, what is -4</a:t>
            </a:r>
            <a:r>
              <a:rPr lang="en-GB" sz="36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36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-20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-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4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 = -5, what is </a:t>
            </a:r>
            <a:r>
              <a:rPr lang="en-GB" sz="4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000" baseline="3000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4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-25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25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-10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=5,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=3 and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=4, what is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4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 = -5, what is </a:t>
            </a:r>
            <a:r>
              <a:rPr lang="en-GB" sz="4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000" baseline="3000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4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-25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25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-10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= -5, what is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800" baseline="30000" smtClean="0">
                <a:solidFill>
                  <a:schemeClr val="bg1"/>
                </a:solidFill>
                <a:latin typeface="Arial" charset="0"/>
              </a:rPr>
              <a:t>2 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+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25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-25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975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= -5, what is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800" baseline="30000" smtClean="0">
                <a:solidFill>
                  <a:schemeClr val="bg1"/>
                </a:solidFill>
                <a:latin typeface="Arial" charset="0"/>
              </a:rPr>
              <a:t>2 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+ </a:t>
            </a:r>
            <a:r>
              <a:rPr lang="en-GB" sz="48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25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-25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Expand 5(2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+ 3) 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10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10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+ 15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a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975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Expand 5(2</a:t>
            </a:r>
            <a:r>
              <a:rPr lang="en-GB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mtClean="0">
                <a:solidFill>
                  <a:schemeClr val="bg1"/>
                </a:solidFill>
                <a:latin typeface="Arial" charset="0"/>
              </a:rPr>
              <a:t> + 3) 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10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10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+ 15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a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Expand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(2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+ 3)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10 + 15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10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10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US" sz="5400" baseline="3000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+ 15</a:t>
            </a:r>
            <a:r>
              <a:rPr lang="en-US" sz="5400" i="1" smtClean="0">
                <a:solidFill>
                  <a:schemeClr val="bg1"/>
                </a:solidFill>
                <a:latin typeface="Arial" charset="0"/>
              </a:rPr>
              <a:t>a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Expand 5a(2a + 3)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10 + 15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10a + 15a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10a</a:t>
            </a:r>
            <a:r>
              <a:rPr lang="en-US" sz="5400" baseline="3000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+ 15a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If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+ 5 = 25, then what is the value of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If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+ 5 = 25, then what is the value of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If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+ 2 = 3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+ 8, what is the value of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9750" y="273526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If 5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+ 2 = 3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+ 8, what is the value of </a:t>
            </a:r>
            <a:r>
              <a:rPr lang="en-GB" sz="5400" i="1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4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=5,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=3 and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=4, what is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3.75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5.75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=5,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=3 and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=4, what is 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ab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GB" sz="5000" i="1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500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5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3.75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5.75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717</Words>
  <Application>Microsoft Office PowerPoint</Application>
  <PresentationFormat>On-screen Show (4:3)</PresentationFormat>
  <Paragraphs>243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Default Design</vt:lpstr>
      <vt:lpstr>PowerPoint Presentation</vt:lpstr>
      <vt:lpstr>Question 1</vt:lpstr>
      <vt:lpstr>If a=5, b=3 and c=4, what is ab?</vt:lpstr>
      <vt:lpstr>If a=5, b=3 and c=4, what is ab?</vt:lpstr>
      <vt:lpstr>£100</vt:lpstr>
      <vt:lpstr>Question 2</vt:lpstr>
      <vt:lpstr>If a=5, b=3 and c=4, what is ab/c?</vt:lpstr>
      <vt:lpstr>If a=5, b=3 and c=4, what is ab/c?</vt:lpstr>
      <vt:lpstr>£200</vt:lpstr>
      <vt:lpstr>Question 3</vt:lpstr>
      <vt:lpstr>If a= -5, b= -3 and c= -4, what is ab?</vt:lpstr>
      <vt:lpstr>If a= -5, b= -3 and c= -4, what is ab?</vt:lpstr>
      <vt:lpstr>£300</vt:lpstr>
      <vt:lpstr>Question 4</vt:lpstr>
      <vt:lpstr>Simplify: p + p + p + p</vt:lpstr>
      <vt:lpstr>Simplify: p + p + p + p</vt:lpstr>
      <vt:lpstr>£500</vt:lpstr>
      <vt:lpstr>Question 5</vt:lpstr>
      <vt:lpstr> Simplify: p x p x p x p </vt:lpstr>
      <vt:lpstr>Simplify: p x p x p x p </vt:lpstr>
      <vt:lpstr>£1,000</vt:lpstr>
      <vt:lpstr>Question 6</vt:lpstr>
      <vt:lpstr>Simplify 5e + 3f + 4e + 2f</vt:lpstr>
      <vt:lpstr>Simplify 5e + 3f + 4e + 2f</vt:lpstr>
      <vt:lpstr>£2,000</vt:lpstr>
      <vt:lpstr>Question 7</vt:lpstr>
      <vt:lpstr>Simplify 5e - 3f - 4e + 2f</vt:lpstr>
      <vt:lpstr>Simplify 5e - 3f - 4e + 2f</vt:lpstr>
      <vt:lpstr>£4,000</vt:lpstr>
      <vt:lpstr>Question 8</vt:lpstr>
      <vt:lpstr>If a = 5, what is 4a?</vt:lpstr>
      <vt:lpstr>If a = 5, what is 4a?</vt:lpstr>
      <vt:lpstr>£8,000</vt:lpstr>
      <vt:lpstr>Question 9</vt:lpstr>
      <vt:lpstr>If a = -5, what is -4a?</vt:lpstr>
      <vt:lpstr>If a = -5, what is -4a?</vt:lpstr>
      <vt:lpstr>£16,000</vt:lpstr>
      <vt:lpstr>Question 10</vt:lpstr>
      <vt:lpstr>If a = -5, what is a2?</vt:lpstr>
      <vt:lpstr>If a = -5, what is a2?</vt:lpstr>
      <vt:lpstr>£32,000</vt:lpstr>
      <vt:lpstr>Question 11</vt:lpstr>
      <vt:lpstr>If a = -5, what is a2 + a?</vt:lpstr>
      <vt:lpstr>If a = -5, what is a2 + a?</vt:lpstr>
      <vt:lpstr>£64,000</vt:lpstr>
      <vt:lpstr>Question 12</vt:lpstr>
      <vt:lpstr>Expand 5(2a + 3) </vt:lpstr>
      <vt:lpstr>Expand 5(2a + 3) </vt:lpstr>
      <vt:lpstr>£125,000</vt:lpstr>
      <vt:lpstr>Question 13</vt:lpstr>
      <vt:lpstr>Expand 5a(2a + 3) </vt:lpstr>
      <vt:lpstr>Expand 5a(2a + 3) </vt:lpstr>
      <vt:lpstr>£250,000</vt:lpstr>
      <vt:lpstr>Question 14</vt:lpstr>
      <vt:lpstr>If 5x + 5 = 25, then what is the value of x?</vt:lpstr>
      <vt:lpstr>If 5x + 5 = 25, then what is the value of x?</vt:lpstr>
      <vt:lpstr>£500,000</vt:lpstr>
      <vt:lpstr>Question 15</vt:lpstr>
      <vt:lpstr>If 5x + 2 = 3x + 8, what is the value of x?</vt:lpstr>
      <vt:lpstr>If 5x + 2 = 3x + 8, what is the value of x?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Dan</cp:lastModifiedBy>
  <cp:revision>69</cp:revision>
  <dcterms:created xsi:type="dcterms:W3CDTF">2003-05-20T13:35:24Z</dcterms:created>
  <dcterms:modified xsi:type="dcterms:W3CDTF">2013-07-22T16:04:11Z</dcterms:modified>
</cp:coreProperties>
</file>