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CB6"/>
    <a:srgbClr val="FCBEA2"/>
    <a:srgbClr val="FBA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2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5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9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33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5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69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0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2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B24C-7444-4767-966B-09739AAFC1D1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AB9C-7084-4D4C-BADA-FE2E1C79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4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829" y="56456"/>
                <a:ext cx="6836172" cy="895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200" b="1" dirty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March 14 2015 </a:t>
                </a:r>
                <a:r>
                  <a:rPr lang="en-GB" sz="7200" b="1" dirty="0" smtClean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 </a:t>
                </a:r>
                <a:r>
                  <a:rPr lang="en-GB" sz="7200" b="1" dirty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9:26:53</a:t>
                </a:r>
              </a:p>
              <a:p>
                <a:pPr algn="ctr"/>
                <a:r>
                  <a:rPr lang="en-GB" sz="7200" b="1" dirty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WILL BE EPIC</a:t>
                </a:r>
              </a:p>
              <a:p>
                <a:pPr algn="ctr"/>
                <a:r>
                  <a:rPr lang="en-GB" sz="7200" b="1" dirty="0" smtClean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Why</a:t>
                </a:r>
                <a:r>
                  <a:rPr lang="en-GB" sz="7200" b="1" dirty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?</a:t>
                </a:r>
              </a:p>
              <a:p>
                <a:pPr algn="ctr"/>
                <a:r>
                  <a:rPr lang="en-GB" sz="7200" b="1" dirty="0" smtClean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3.141592653 </a:t>
                </a:r>
                <a:r>
                  <a:rPr lang="en-GB" sz="7200" b="1" dirty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r>
                      <a:rPr lang="en-GB" sz="7200" b="1">
                        <a:ln w="180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rPr>
                      <m:t>𝜋</m:t>
                    </m:r>
                  </m:oMath>
                </a14:m>
                <a:endParaRPr lang="en-GB" sz="7200" b="1" dirty="0" smtClean="0">
                  <a:ln w="18000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  <a:p>
                <a:pPr algn="ctr"/>
                <a:endParaRPr lang="en-GB" sz="7200" b="1" dirty="0">
                  <a:ln w="18000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  <a:p>
                <a:pPr algn="ctr"/>
                <a:r>
                  <a:rPr lang="en-GB" sz="7200" b="1" dirty="0" smtClean="0">
                    <a:ln w="1800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miter lim="800000"/>
                    </a:ln>
                    <a:solidFill>
                      <a:schemeClr val="tx2">
                        <a:lumMod val="50000"/>
                      </a:schemeClr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What will you be doing????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9" y="56456"/>
                <a:ext cx="6836172" cy="8956298"/>
              </a:xfrm>
              <a:prstGeom prst="rect">
                <a:avLst/>
              </a:prstGeom>
              <a:blipFill rotWithShape="1">
                <a:blip r:embed="rId2"/>
                <a:stretch>
                  <a:fillRect l="-5620" t="-2723" r="-8029" b="-5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6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1.cpcache.com/product_zoom/1490642773/ultimate_pi_day_2015_once_in_a_lifetime_31415_9.jpg?color=Natural&amp;height=460&amp;width=460&amp;padToSquare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5385048"/>
            <a:ext cx="43815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2657" y="344488"/>
            <a:ext cx="61926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WILL </a:t>
            </a:r>
            <a:r>
              <a:rPr lang="en-GB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</a:t>
            </a:r>
            <a:r>
              <a:rPr lang="en-GB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CELEBRATE?</a:t>
            </a:r>
            <a:endParaRPr lang="en-GB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9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6632" y="56456"/>
            <a:ext cx="6485706" cy="2405891"/>
            <a:chOff x="116632" y="848544"/>
            <a:chExt cx="6485706" cy="2405891"/>
          </a:xfrm>
        </p:grpSpPr>
        <p:pic>
          <p:nvPicPr>
            <p:cNvPr id="3" name="Picture 10" descr="http://i1.cpcache.com/product_zoom/1437088292/pi_day_2015_t.jpg?height=250&amp;width=250&amp;padToSquare=tru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088" y="873185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16632" y="848544"/>
              <a:ext cx="38884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The day we’ve all been waiting for!</a:t>
              </a:r>
              <a:endParaRPr lang="en-GB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6632" y="2504728"/>
            <a:ext cx="6485706" cy="2405891"/>
            <a:chOff x="116632" y="848544"/>
            <a:chExt cx="6485706" cy="2405891"/>
          </a:xfrm>
        </p:grpSpPr>
        <p:pic>
          <p:nvPicPr>
            <p:cNvPr id="7" name="Picture 10" descr="http://i1.cpcache.com/product_zoom/1437088292/pi_day_2015_t.jpg?height=250&amp;width=250&amp;padToSquare=tru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088" y="873185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16632" y="848544"/>
              <a:ext cx="38884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The day we’ve all been waiting for!</a:t>
              </a:r>
              <a:endParaRPr lang="en-GB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6632" y="4953000"/>
            <a:ext cx="6485706" cy="2405891"/>
            <a:chOff x="116632" y="848544"/>
            <a:chExt cx="6485706" cy="2405891"/>
          </a:xfrm>
        </p:grpSpPr>
        <p:pic>
          <p:nvPicPr>
            <p:cNvPr id="10" name="Picture 10" descr="http://i1.cpcache.com/product_zoom/1437088292/pi_day_2015_t.jpg?height=250&amp;width=250&amp;padToSquare=tru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088" y="873185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16632" y="848544"/>
              <a:ext cx="38884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The day we’ve all been waiting for!</a:t>
              </a:r>
              <a:endParaRPr lang="en-GB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6632" y="7401272"/>
            <a:ext cx="6485706" cy="2405891"/>
            <a:chOff x="116632" y="848544"/>
            <a:chExt cx="6485706" cy="2405891"/>
          </a:xfrm>
        </p:grpSpPr>
        <p:pic>
          <p:nvPicPr>
            <p:cNvPr id="13" name="Picture 10" descr="http://i1.cpcache.com/product_zoom/1437088292/pi_day_2015_t.jpg?height=250&amp;width=250&amp;padToSquare=tru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1088" y="873185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16632" y="848544"/>
              <a:ext cx="38884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The day we’ve all been waiting for!</a:t>
              </a:r>
              <a:endParaRPr lang="en-GB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6632" y="56456"/>
            <a:ext cx="6664374" cy="2381250"/>
            <a:chOff x="116632" y="200472"/>
            <a:chExt cx="6664374" cy="2381250"/>
          </a:xfrm>
        </p:grpSpPr>
        <p:pic>
          <p:nvPicPr>
            <p:cNvPr id="2" name="Picture 6" descr="https://encrypted-tbn0.gstatic.com/images?q=tbn:ANd9GcR3Ktuym0SI0xVi--ahLRi62SLETdBGL7jGOsunG1cQI0YJPbV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32" y="200472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492896" y="534378"/>
              <a:ext cx="428811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GB" sz="5400" b="1" dirty="0" smtClean="0">
                  <a:ln w="11430">
                    <a:solidFill>
                      <a:srgbClr val="FFC000"/>
                    </a:solidFill>
                  </a:ln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Let your inner geek out!</a:t>
              </a:r>
              <a:endParaRPr lang="en-GB" sz="5400" b="1" dirty="0">
                <a:ln w="11430">
                  <a:solidFill>
                    <a:srgbClr val="FFC000"/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6632" y="2504728"/>
            <a:ext cx="6664374" cy="2381250"/>
            <a:chOff x="116632" y="200472"/>
            <a:chExt cx="6664374" cy="2381250"/>
          </a:xfrm>
        </p:grpSpPr>
        <p:pic>
          <p:nvPicPr>
            <p:cNvPr id="7" name="Picture 6" descr="https://encrypted-tbn0.gstatic.com/images?q=tbn:ANd9GcR3Ktuym0SI0xVi--ahLRi62SLETdBGL7jGOsunG1cQI0YJPbV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32" y="200472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492896" y="534378"/>
              <a:ext cx="428811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GB" sz="5400" b="1" dirty="0" smtClean="0">
                  <a:ln w="11430">
                    <a:solidFill>
                      <a:srgbClr val="FFC000"/>
                    </a:solidFill>
                  </a:ln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Let your inner geek out!</a:t>
              </a:r>
              <a:endParaRPr lang="en-GB" sz="5400" b="1" dirty="0">
                <a:ln w="11430">
                  <a:solidFill>
                    <a:srgbClr val="FFC000"/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6632" y="4962972"/>
            <a:ext cx="6664374" cy="2381250"/>
            <a:chOff x="116632" y="200472"/>
            <a:chExt cx="6664374" cy="2381250"/>
          </a:xfrm>
        </p:grpSpPr>
        <p:pic>
          <p:nvPicPr>
            <p:cNvPr id="10" name="Picture 6" descr="https://encrypted-tbn0.gstatic.com/images?q=tbn:ANd9GcR3Ktuym0SI0xVi--ahLRi62SLETdBGL7jGOsunG1cQI0YJPbV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32" y="200472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492896" y="534378"/>
              <a:ext cx="428811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GB" sz="5400" b="1" dirty="0" smtClean="0">
                  <a:ln w="11430">
                    <a:solidFill>
                      <a:srgbClr val="FFC000"/>
                    </a:solidFill>
                  </a:ln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Let your inner geek out!</a:t>
              </a:r>
              <a:endParaRPr lang="en-GB" sz="5400" b="1" dirty="0">
                <a:ln w="11430">
                  <a:solidFill>
                    <a:srgbClr val="FFC000"/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6632" y="7396286"/>
            <a:ext cx="6664374" cy="2381250"/>
            <a:chOff x="116632" y="200472"/>
            <a:chExt cx="6664374" cy="2381250"/>
          </a:xfrm>
        </p:grpSpPr>
        <p:pic>
          <p:nvPicPr>
            <p:cNvPr id="13" name="Picture 6" descr="https://encrypted-tbn0.gstatic.com/images?q=tbn:ANd9GcR3Ktuym0SI0xVi--ahLRi62SLETdBGL7jGOsunG1cQI0YJPbV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32" y="200472"/>
              <a:ext cx="238125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492896" y="534378"/>
              <a:ext cx="428811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GB" sz="5400" b="1" dirty="0" smtClean="0">
                  <a:ln w="11430">
                    <a:solidFill>
                      <a:srgbClr val="FFC000"/>
                    </a:solidFill>
                  </a:ln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Let your inner geek out!</a:t>
              </a:r>
              <a:endParaRPr lang="en-GB" sz="5400" b="1" dirty="0">
                <a:ln w="11430">
                  <a:solidFill>
                    <a:srgbClr val="FFC000"/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0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h3.redbubble.net/image.39551318.8013/mp,550x550,matte,transparent,t.3u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08408"/>
            <a:ext cx="5238750" cy="4600576"/>
          </a:xfrm>
          <a:prstGeom prst="rect">
            <a:avLst/>
          </a:prstGeom>
          <a:noFill/>
          <a:effectLst>
            <a:innerShdw blurRad="63500" dist="50800" dir="18900000">
              <a:schemeClr val="bg1">
                <a:alpha val="50000"/>
              </a:scheme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http://ih3.redbubble.net/image.39551318.8013/mp,550x550,matte,transparent,t.3u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5097016"/>
            <a:ext cx="5238750" cy="4600576"/>
          </a:xfrm>
          <a:prstGeom prst="rect">
            <a:avLst/>
          </a:prstGeom>
          <a:noFill/>
          <a:effectLst>
            <a:innerShdw blurRad="63500" dist="50800" dir="18900000">
              <a:schemeClr val="bg1">
                <a:alpha val="50000"/>
              </a:scheme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9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79</Words>
  <Application>Microsoft Office PowerPoint</Application>
  <PresentationFormat>A4 Paper (210x297 mm)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Rodriguez-Clark</dc:creator>
  <cp:lastModifiedBy>Dan Rodriguez-Clark</cp:lastModifiedBy>
  <cp:revision>3</cp:revision>
  <dcterms:created xsi:type="dcterms:W3CDTF">2015-02-18T02:57:56Z</dcterms:created>
  <dcterms:modified xsi:type="dcterms:W3CDTF">2015-02-18T04:09:39Z</dcterms:modified>
</cp:coreProperties>
</file>